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2012" userDrawn="1">
          <p15:clr>
            <a:srgbClr val="009600"/>
          </p15:clr>
        </p15:guide>
        <p15:guide id="10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72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2012"/>
        <p:guide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154129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54129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357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357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353756" y="6891153"/>
            <a:ext cx="585470" cy="192405"/>
          </a:xfrm>
          <a:custGeom>
            <a:avLst/>
            <a:gdLst/>
            <a:ahLst/>
            <a:cxnLst/>
            <a:rect l="l" t="t" r="r" b="b"/>
            <a:pathLst>
              <a:path w="585470" h="192404">
                <a:moveTo>
                  <a:pt x="78460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60" y="183172"/>
                </a:lnTo>
                <a:lnTo>
                  <a:pt x="25412" y="95961"/>
                </a:lnTo>
                <a:lnTo>
                  <a:pt x="78460" y="8750"/>
                </a:lnTo>
                <a:close/>
              </a:path>
              <a:path w="585470" h="192404">
                <a:moveTo>
                  <a:pt x="287769" y="168719"/>
                </a:moveTo>
                <a:lnTo>
                  <a:pt x="273469" y="163664"/>
                </a:lnTo>
                <a:lnTo>
                  <a:pt x="260731" y="157086"/>
                </a:lnTo>
                <a:lnTo>
                  <a:pt x="249516" y="149059"/>
                </a:lnTo>
                <a:lnTo>
                  <a:pt x="239788" y="139661"/>
                </a:lnTo>
                <a:lnTo>
                  <a:pt x="249618" y="134175"/>
                </a:lnTo>
                <a:lnTo>
                  <a:pt x="259943" y="127977"/>
                </a:lnTo>
                <a:lnTo>
                  <a:pt x="270294" y="121310"/>
                </a:lnTo>
                <a:lnTo>
                  <a:pt x="280250" y="114452"/>
                </a:lnTo>
                <a:lnTo>
                  <a:pt x="260121" y="99402"/>
                </a:lnTo>
                <a:lnTo>
                  <a:pt x="253212" y="105422"/>
                </a:lnTo>
                <a:lnTo>
                  <a:pt x="245300" y="111683"/>
                </a:lnTo>
                <a:lnTo>
                  <a:pt x="236816" y="117906"/>
                </a:lnTo>
                <a:lnTo>
                  <a:pt x="228206" y="123799"/>
                </a:lnTo>
                <a:lnTo>
                  <a:pt x="224612" y="117424"/>
                </a:lnTo>
                <a:lnTo>
                  <a:pt x="221424" y="110794"/>
                </a:lnTo>
                <a:lnTo>
                  <a:pt x="218567" y="103847"/>
                </a:lnTo>
                <a:lnTo>
                  <a:pt x="216014" y="96570"/>
                </a:lnTo>
                <a:lnTo>
                  <a:pt x="280657" y="96570"/>
                </a:lnTo>
                <a:lnTo>
                  <a:pt x="280657" y="76034"/>
                </a:lnTo>
                <a:lnTo>
                  <a:pt x="202590" y="76034"/>
                </a:lnTo>
                <a:lnTo>
                  <a:pt x="202590" y="64643"/>
                </a:lnTo>
                <a:lnTo>
                  <a:pt x="266230" y="64643"/>
                </a:lnTo>
                <a:lnTo>
                  <a:pt x="266230" y="45339"/>
                </a:lnTo>
                <a:lnTo>
                  <a:pt x="202590" y="45339"/>
                </a:lnTo>
                <a:lnTo>
                  <a:pt x="202590" y="34963"/>
                </a:lnTo>
                <a:lnTo>
                  <a:pt x="274154" y="34963"/>
                </a:lnTo>
                <a:lnTo>
                  <a:pt x="274154" y="14439"/>
                </a:lnTo>
                <a:lnTo>
                  <a:pt x="202590" y="14439"/>
                </a:lnTo>
                <a:lnTo>
                  <a:pt x="202590" y="1016"/>
                </a:lnTo>
                <a:lnTo>
                  <a:pt x="178396" y="1016"/>
                </a:lnTo>
                <a:lnTo>
                  <a:pt x="178396" y="14439"/>
                </a:lnTo>
                <a:lnTo>
                  <a:pt x="108470" y="14439"/>
                </a:lnTo>
                <a:lnTo>
                  <a:pt x="108470" y="34963"/>
                </a:lnTo>
                <a:lnTo>
                  <a:pt x="178396" y="34963"/>
                </a:lnTo>
                <a:lnTo>
                  <a:pt x="178396" y="45339"/>
                </a:lnTo>
                <a:lnTo>
                  <a:pt x="118033" y="45339"/>
                </a:lnTo>
                <a:lnTo>
                  <a:pt x="118033" y="64643"/>
                </a:lnTo>
                <a:lnTo>
                  <a:pt x="178396" y="64643"/>
                </a:lnTo>
                <a:lnTo>
                  <a:pt x="178396" y="76034"/>
                </a:lnTo>
                <a:lnTo>
                  <a:pt x="100952" y="76034"/>
                </a:lnTo>
                <a:lnTo>
                  <a:pt x="100952" y="96570"/>
                </a:lnTo>
                <a:lnTo>
                  <a:pt x="162750" y="96570"/>
                </a:lnTo>
                <a:lnTo>
                  <a:pt x="147256" y="106108"/>
                </a:lnTo>
                <a:lnTo>
                  <a:pt x="129997" y="114706"/>
                </a:lnTo>
                <a:lnTo>
                  <a:pt x="111785" y="122008"/>
                </a:lnTo>
                <a:lnTo>
                  <a:pt x="93433" y="127673"/>
                </a:lnTo>
                <a:lnTo>
                  <a:pt x="98513" y="132549"/>
                </a:lnTo>
                <a:lnTo>
                  <a:pt x="105422" y="141693"/>
                </a:lnTo>
                <a:lnTo>
                  <a:pt x="108877" y="147180"/>
                </a:lnTo>
                <a:lnTo>
                  <a:pt x="117297" y="144399"/>
                </a:lnTo>
                <a:lnTo>
                  <a:pt x="125755" y="141236"/>
                </a:lnTo>
                <a:lnTo>
                  <a:pt x="134213" y="137693"/>
                </a:lnTo>
                <a:lnTo>
                  <a:pt x="142633" y="133769"/>
                </a:lnTo>
                <a:lnTo>
                  <a:pt x="142633" y="162839"/>
                </a:lnTo>
                <a:lnTo>
                  <a:pt x="114973" y="168122"/>
                </a:lnTo>
                <a:lnTo>
                  <a:pt x="122097" y="190474"/>
                </a:lnTo>
                <a:lnTo>
                  <a:pt x="165214" y="181178"/>
                </a:lnTo>
                <a:lnTo>
                  <a:pt x="213372" y="170357"/>
                </a:lnTo>
                <a:lnTo>
                  <a:pt x="211137" y="148399"/>
                </a:lnTo>
                <a:lnTo>
                  <a:pt x="166814" y="157962"/>
                </a:lnTo>
                <a:lnTo>
                  <a:pt x="166814" y="120142"/>
                </a:lnTo>
                <a:lnTo>
                  <a:pt x="174002" y="115303"/>
                </a:lnTo>
                <a:lnTo>
                  <a:pt x="180886" y="110261"/>
                </a:lnTo>
                <a:lnTo>
                  <a:pt x="187388" y="105029"/>
                </a:lnTo>
                <a:lnTo>
                  <a:pt x="193446" y="99618"/>
                </a:lnTo>
                <a:lnTo>
                  <a:pt x="205359" y="130759"/>
                </a:lnTo>
                <a:lnTo>
                  <a:pt x="221729" y="156375"/>
                </a:lnTo>
                <a:lnTo>
                  <a:pt x="243611" y="176288"/>
                </a:lnTo>
                <a:lnTo>
                  <a:pt x="272110" y="190284"/>
                </a:lnTo>
                <a:lnTo>
                  <a:pt x="275272" y="184797"/>
                </a:lnTo>
                <a:lnTo>
                  <a:pt x="279247" y="178892"/>
                </a:lnTo>
                <a:lnTo>
                  <a:pt x="283578" y="173291"/>
                </a:lnTo>
                <a:lnTo>
                  <a:pt x="287769" y="168719"/>
                </a:lnTo>
                <a:close/>
              </a:path>
              <a:path w="585470" h="192404">
                <a:moveTo>
                  <a:pt x="327126" y="122999"/>
                </a:moveTo>
                <a:lnTo>
                  <a:pt x="306997" y="119532"/>
                </a:lnTo>
                <a:lnTo>
                  <a:pt x="305485" y="132448"/>
                </a:lnTo>
                <a:lnTo>
                  <a:pt x="303390" y="144792"/>
                </a:lnTo>
                <a:lnTo>
                  <a:pt x="303339" y="145097"/>
                </a:lnTo>
                <a:lnTo>
                  <a:pt x="300418" y="156768"/>
                </a:lnTo>
                <a:lnTo>
                  <a:pt x="296710" y="166484"/>
                </a:lnTo>
                <a:lnTo>
                  <a:pt x="296633" y="166687"/>
                </a:lnTo>
                <a:lnTo>
                  <a:pt x="301713" y="168529"/>
                </a:lnTo>
                <a:lnTo>
                  <a:pt x="310857" y="172796"/>
                </a:lnTo>
                <a:lnTo>
                  <a:pt x="314921" y="175641"/>
                </a:lnTo>
                <a:lnTo>
                  <a:pt x="319024" y="164668"/>
                </a:lnTo>
                <a:lnTo>
                  <a:pt x="322478" y="151688"/>
                </a:lnTo>
                <a:lnTo>
                  <a:pt x="325183" y="137541"/>
                </a:lnTo>
                <a:lnTo>
                  <a:pt x="327126" y="122999"/>
                </a:lnTo>
                <a:close/>
              </a:path>
              <a:path w="585470" h="192404">
                <a:moveTo>
                  <a:pt x="383425" y="154089"/>
                </a:moveTo>
                <a:lnTo>
                  <a:pt x="381342" y="146024"/>
                </a:lnTo>
                <a:lnTo>
                  <a:pt x="378396" y="136944"/>
                </a:lnTo>
                <a:lnTo>
                  <a:pt x="374904" y="127596"/>
                </a:lnTo>
                <a:lnTo>
                  <a:pt x="371233" y="118719"/>
                </a:lnTo>
                <a:lnTo>
                  <a:pt x="353148" y="124625"/>
                </a:lnTo>
                <a:lnTo>
                  <a:pt x="356628" y="133819"/>
                </a:lnTo>
                <a:lnTo>
                  <a:pt x="359816" y="143319"/>
                </a:lnTo>
                <a:lnTo>
                  <a:pt x="362546" y="152831"/>
                </a:lnTo>
                <a:lnTo>
                  <a:pt x="364324" y="161010"/>
                </a:lnTo>
                <a:lnTo>
                  <a:pt x="383425" y="154089"/>
                </a:lnTo>
                <a:close/>
              </a:path>
              <a:path w="585470" h="192404">
                <a:moveTo>
                  <a:pt x="386689" y="108343"/>
                </a:moveTo>
                <a:lnTo>
                  <a:pt x="385432" y="104292"/>
                </a:lnTo>
                <a:lnTo>
                  <a:pt x="383781" y="98996"/>
                </a:lnTo>
                <a:lnTo>
                  <a:pt x="383692" y="98704"/>
                </a:lnTo>
                <a:lnTo>
                  <a:pt x="379031" y="87795"/>
                </a:lnTo>
                <a:lnTo>
                  <a:pt x="378841" y="87414"/>
                </a:lnTo>
                <a:lnTo>
                  <a:pt x="373278" y="76542"/>
                </a:lnTo>
                <a:lnTo>
                  <a:pt x="367068" y="66065"/>
                </a:lnTo>
                <a:lnTo>
                  <a:pt x="366966" y="65874"/>
                </a:lnTo>
                <a:lnTo>
                  <a:pt x="349885" y="73380"/>
                </a:lnTo>
                <a:lnTo>
                  <a:pt x="352132" y="77254"/>
                </a:lnTo>
                <a:lnTo>
                  <a:pt x="354431" y="81305"/>
                </a:lnTo>
                <a:lnTo>
                  <a:pt x="354558" y="81521"/>
                </a:lnTo>
                <a:lnTo>
                  <a:pt x="356603" y="85991"/>
                </a:lnTo>
                <a:lnTo>
                  <a:pt x="336880" y="87414"/>
                </a:lnTo>
                <a:lnTo>
                  <a:pt x="346468" y="74790"/>
                </a:lnTo>
                <a:lnTo>
                  <a:pt x="356095" y="61391"/>
                </a:lnTo>
                <a:lnTo>
                  <a:pt x="357911" y="58750"/>
                </a:lnTo>
                <a:lnTo>
                  <a:pt x="365404" y="47853"/>
                </a:lnTo>
                <a:lnTo>
                  <a:pt x="374078" y="34759"/>
                </a:lnTo>
                <a:lnTo>
                  <a:pt x="354368" y="25209"/>
                </a:lnTo>
                <a:lnTo>
                  <a:pt x="350380" y="33108"/>
                </a:lnTo>
                <a:lnTo>
                  <a:pt x="345821" y="41452"/>
                </a:lnTo>
                <a:lnTo>
                  <a:pt x="340804" y="50050"/>
                </a:lnTo>
                <a:lnTo>
                  <a:pt x="335457" y="58750"/>
                </a:lnTo>
                <a:lnTo>
                  <a:pt x="333425" y="56108"/>
                </a:lnTo>
                <a:lnTo>
                  <a:pt x="330784" y="53060"/>
                </a:lnTo>
                <a:lnTo>
                  <a:pt x="327977" y="50050"/>
                </a:lnTo>
                <a:lnTo>
                  <a:pt x="328561" y="48983"/>
                </a:lnTo>
                <a:lnTo>
                  <a:pt x="333565" y="40843"/>
                </a:lnTo>
                <a:lnTo>
                  <a:pt x="336003" y="36588"/>
                </a:lnTo>
                <a:lnTo>
                  <a:pt x="339521" y="30441"/>
                </a:lnTo>
                <a:lnTo>
                  <a:pt x="345427" y="19596"/>
                </a:lnTo>
                <a:lnTo>
                  <a:pt x="351104" y="8750"/>
                </a:lnTo>
                <a:lnTo>
                  <a:pt x="329768" y="1016"/>
                </a:lnTo>
                <a:lnTo>
                  <a:pt x="326758" y="9461"/>
                </a:lnTo>
                <a:lnTo>
                  <a:pt x="323049" y="18580"/>
                </a:lnTo>
                <a:lnTo>
                  <a:pt x="318897" y="27800"/>
                </a:lnTo>
                <a:lnTo>
                  <a:pt x="314515" y="36588"/>
                </a:lnTo>
                <a:lnTo>
                  <a:pt x="312889" y="35179"/>
                </a:lnTo>
                <a:lnTo>
                  <a:pt x="311467" y="33743"/>
                </a:lnTo>
                <a:lnTo>
                  <a:pt x="309841" y="32537"/>
                </a:lnTo>
                <a:lnTo>
                  <a:pt x="298462" y="48983"/>
                </a:lnTo>
                <a:lnTo>
                  <a:pt x="305257" y="55651"/>
                </a:lnTo>
                <a:lnTo>
                  <a:pt x="311899" y="62814"/>
                </a:lnTo>
                <a:lnTo>
                  <a:pt x="318033" y="70205"/>
                </a:lnTo>
                <a:lnTo>
                  <a:pt x="323049" y="77254"/>
                </a:lnTo>
                <a:lnTo>
                  <a:pt x="320205" y="81305"/>
                </a:lnTo>
                <a:lnTo>
                  <a:pt x="317169" y="85382"/>
                </a:lnTo>
                <a:lnTo>
                  <a:pt x="314312" y="89039"/>
                </a:lnTo>
                <a:lnTo>
                  <a:pt x="302729" y="89852"/>
                </a:lnTo>
                <a:lnTo>
                  <a:pt x="297853" y="90055"/>
                </a:lnTo>
                <a:lnTo>
                  <a:pt x="301078" y="109816"/>
                </a:lnTo>
                <a:lnTo>
                  <a:pt x="301193" y="110553"/>
                </a:lnTo>
                <a:lnTo>
                  <a:pt x="301307" y="111201"/>
                </a:lnTo>
                <a:lnTo>
                  <a:pt x="322681" y="109029"/>
                </a:lnTo>
                <a:lnTo>
                  <a:pt x="330377" y="108153"/>
                </a:lnTo>
                <a:lnTo>
                  <a:pt x="330377" y="190690"/>
                </a:lnTo>
                <a:lnTo>
                  <a:pt x="351917" y="190690"/>
                </a:lnTo>
                <a:lnTo>
                  <a:pt x="351917" y="108153"/>
                </a:lnTo>
                <a:lnTo>
                  <a:pt x="351917" y="105702"/>
                </a:lnTo>
                <a:lnTo>
                  <a:pt x="364528" y="104292"/>
                </a:lnTo>
                <a:lnTo>
                  <a:pt x="366369" y="109029"/>
                </a:lnTo>
                <a:lnTo>
                  <a:pt x="367576" y="113233"/>
                </a:lnTo>
                <a:lnTo>
                  <a:pt x="368388" y="116890"/>
                </a:lnTo>
                <a:lnTo>
                  <a:pt x="386689" y="108343"/>
                </a:lnTo>
                <a:close/>
              </a:path>
              <a:path w="585470" h="192404">
                <a:moveTo>
                  <a:pt x="492798" y="153276"/>
                </a:moveTo>
                <a:lnTo>
                  <a:pt x="488111" y="150152"/>
                </a:lnTo>
                <a:lnTo>
                  <a:pt x="479590" y="143319"/>
                </a:lnTo>
                <a:lnTo>
                  <a:pt x="475310" y="138849"/>
                </a:lnTo>
                <a:lnTo>
                  <a:pt x="474662" y="150152"/>
                </a:lnTo>
                <a:lnTo>
                  <a:pt x="470636" y="165277"/>
                </a:lnTo>
                <a:lnTo>
                  <a:pt x="465620" y="158864"/>
                </a:lnTo>
                <a:lnTo>
                  <a:pt x="461848" y="145097"/>
                </a:lnTo>
                <a:lnTo>
                  <a:pt x="461772" y="144792"/>
                </a:lnTo>
                <a:lnTo>
                  <a:pt x="458978" y="124625"/>
                </a:lnTo>
                <a:lnTo>
                  <a:pt x="458939" y="124396"/>
                </a:lnTo>
                <a:lnTo>
                  <a:pt x="457022" y="98996"/>
                </a:lnTo>
                <a:lnTo>
                  <a:pt x="489546" y="98996"/>
                </a:lnTo>
                <a:lnTo>
                  <a:pt x="489546" y="76238"/>
                </a:lnTo>
                <a:lnTo>
                  <a:pt x="456006" y="76238"/>
                </a:lnTo>
                <a:lnTo>
                  <a:pt x="455930" y="73380"/>
                </a:lnTo>
                <a:lnTo>
                  <a:pt x="455866" y="70205"/>
                </a:lnTo>
                <a:lnTo>
                  <a:pt x="455739" y="64744"/>
                </a:lnTo>
                <a:lnTo>
                  <a:pt x="455637" y="58750"/>
                </a:lnTo>
                <a:lnTo>
                  <a:pt x="455523" y="50050"/>
                </a:lnTo>
                <a:lnTo>
                  <a:pt x="455409" y="34163"/>
                </a:lnTo>
                <a:lnTo>
                  <a:pt x="455396" y="28663"/>
                </a:lnTo>
                <a:lnTo>
                  <a:pt x="463042" y="26492"/>
                </a:lnTo>
                <a:lnTo>
                  <a:pt x="470433" y="24218"/>
                </a:lnTo>
                <a:lnTo>
                  <a:pt x="477520" y="21831"/>
                </a:lnTo>
                <a:lnTo>
                  <a:pt x="482663" y="19913"/>
                </a:lnTo>
                <a:lnTo>
                  <a:pt x="484263" y="19316"/>
                </a:lnTo>
                <a:lnTo>
                  <a:pt x="465353" y="1016"/>
                </a:lnTo>
                <a:lnTo>
                  <a:pt x="451650" y="6400"/>
                </a:lnTo>
                <a:lnTo>
                  <a:pt x="435343" y="11455"/>
                </a:lnTo>
                <a:lnTo>
                  <a:pt x="433641" y="11899"/>
                </a:lnTo>
                <a:lnTo>
                  <a:pt x="433641" y="76238"/>
                </a:lnTo>
                <a:lnTo>
                  <a:pt x="409854" y="76238"/>
                </a:lnTo>
                <a:lnTo>
                  <a:pt x="409854" y="38620"/>
                </a:lnTo>
                <a:lnTo>
                  <a:pt x="417182" y="37401"/>
                </a:lnTo>
                <a:lnTo>
                  <a:pt x="424903" y="35979"/>
                </a:lnTo>
                <a:lnTo>
                  <a:pt x="432422" y="34163"/>
                </a:lnTo>
                <a:lnTo>
                  <a:pt x="432498" y="38620"/>
                </a:lnTo>
                <a:lnTo>
                  <a:pt x="432612" y="45021"/>
                </a:lnTo>
                <a:lnTo>
                  <a:pt x="433070" y="61391"/>
                </a:lnTo>
                <a:lnTo>
                  <a:pt x="433108" y="62814"/>
                </a:lnTo>
                <a:lnTo>
                  <a:pt x="433222" y="66065"/>
                </a:lnTo>
                <a:lnTo>
                  <a:pt x="433514" y="73380"/>
                </a:lnTo>
                <a:lnTo>
                  <a:pt x="433641" y="76238"/>
                </a:lnTo>
                <a:lnTo>
                  <a:pt x="433641" y="11899"/>
                </a:lnTo>
                <a:lnTo>
                  <a:pt x="417474" y="16014"/>
                </a:lnTo>
                <a:lnTo>
                  <a:pt x="399084" y="19913"/>
                </a:lnTo>
                <a:lnTo>
                  <a:pt x="387083" y="16256"/>
                </a:lnTo>
                <a:lnTo>
                  <a:pt x="387083" y="163436"/>
                </a:lnTo>
                <a:lnTo>
                  <a:pt x="381800" y="164668"/>
                </a:lnTo>
                <a:lnTo>
                  <a:pt x="376923" y="165684"/>
                </a:lnTo>
                <a:lnTo>
                  <a:pt x="372452" y="166484"/>
                </a:lnTo>
                <a:lnTo>
                  <a:pt x="380987" y="189458"/>
                </a:lnTo>
                <a:lnTo>
                  <a:pt x="426466" y="177317"/>
                </a:lnTo>
                <a:lnTo>
                  <a:pt x="442379" y="172796"/>
                </a:lnTo>
                <a:lnTo>
                  <a:pt x="440372" y="158864"/>
                </a:lnTo>
                <a:lnTo>
                  <a:pt x="440296" y="158356"/>
                </a:lnTo>
                <a:lnTo>
                  <a:pt x="439331" y="151688"/>
                </a:lnTo>
                <a:lnTo>
                  <a:pt x="439191" y="151688"/>
                </a:lnTo>
                <a:lnTo>
                  <a:pt x="417093" y="156768"/>
                </a:lnTo>
                <a:lnTo>
                  <a:pt x="409854" y="158356"/>
                </a:lnTo>
                <a:lnTo>
                  <a:pt x="409854" y="98996"/>
                </a:lnTo>
                <a:lnTo>
                  <a:pt x="434657" y="98996"/>
                </a:lnTo>
                <a:lnTo>
                  <a:pt x="437616" y="130898"/>
                </a:lnTo>
                <a:lnTo>
                  <a:pt x="442290" y="156768"/>
                </a:lnTo>
                <a:lnTo>
                  <a:pt x="442353" y="157086"/>
                </a:lnTo>
                <a:lnTo>
                  <a:pt x="449491" y="176187"/>
                </a:lnTo>
                <a:lnTo>
                  <a:pt x="459740" y="186893"/>
                </a:lnTo>
                <a:lnTo>
                  <a:pt x="459879" y="186893"/>
                </a:lnTo>
                <a:lnTo>
                  <a:pt x="470496" y="190652"/>
                </a:lnTo>
                <a:lnTo>
                  <a:pt x="480339" y="186893"/>
                </a:lnTo>
                <a:lnTo>
                  <a:pt x="488137" y="174726"/>
                </a:lnTo>
                <a:lnTo>
                  <a:pt x="490093" y="165684"/>
                </a:lnTo>
                <a:lnTo>
                  <a:pt x="490181" y="165277"/>
                </a:lnTo>
                <a:lnTo>
                  <a:pt x="492798" y="153276"/>
                </a:lnTo>
                <a:close/>
              </a:path>
              <a:path w="585470" h="192404">
                <a:moveTo>
                  <a:pt x="585203" y="95961"/>
                </a:moveTo>
                <a:lnTo>
                  <a:pt x="526859" y="0"/>
                </a:lnTo>
                <a:lnTo>
                  <a:pt x="506730" y="8750"/>
                </a:lnTo>
                <a:lnTo>
                  <a:pt x="559790" y="95961"/>
                </a:lnTo>
                <a:lnTo>
                  <a:pt x="506730" y="183159"/>
                </a:lnTo>
                <a:lnTo>
                  <a:pt x="526859" y="191909"/>
                </a:lnTo>
                <a:lnTo>
                  <a:pt x="585203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4591" y="-1479990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78"/>
                </a:moveTo>
                <a:lnTo>
                  <a:pt x="0" y="205778"/>
                </a:lnTo>
                <a:lnTo>
                  <a:pt x="0" y="227634"/>
                </a:lnTo>
                <a:lnTo>
                  <a:pt x="137185" y="227634"/>
                </a:lnTo>
                <a:lnTo>
                  <a:pt x="137185" y="205778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83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87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27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51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87"/>
                </a:lnTo>
                <a:lnTo>
                  <a:pt x="252730" y="2336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24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54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20"/>
                </a:lnTo>
                <a:lnTo>
                  <a:pt x="366039" y="99847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69"/>
                </a:lnTo>
                <a:lnTo>
                  <a:pt x="403263" y="105816"/>
                </a:lnTo>
                <a:lnTo>
                  <a:pt x="409714" y="115785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47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16"/>
                </a:lnTo>
                <a:lnTo>
                  <a:pt x="355434" y="155702"/>
                </a:lnTo>
                <a:lnTo>
                  <a:pt x="345808" y="149644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38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40"/>
                </a:lnTo>
                <a:lnTo>
                  <a:pt x="429488" y="175082"/>
                </a:lnTo>
                <a:lnTo>
                  <a:pt x="443953" y="155054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78"/>
                </a:moveTo>
                <a:lnTo>
                  <a:pt x="466585" y="205778"/>
                </a:lnTo>
                <a:lnTo>
                  <a:pt x="466585" y="227634"/>
                </a:lnTo>
                <a:lnTo>
                  <a:pt x="603770" y="227634"/>
                </a:lnTo>
                <a:lnTo>
                  <a:pt x="603770" y="205778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6679" y="-1506672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1897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1941" y="-1506913"/>
            <a:ext cx="242874" cy="238048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691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5951" y="-1506917"/>
            <a:ext cx="490855" cy="237490"/>
            <a:chOff x="5230425" y="8352"/>
            <a:chExt cx="490855" cy="23749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425" y="8352"/>
              <a:ext cx="242874" cy="236766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21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593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4962" y="-1506914"/>
            <a:ext cx="995680" cy="237490"/>
          </a:xfrm>
          <a:custGeom>
            <a:avLst/>
            <a:gdLst/>
            <a:ahLst/>
            <a:cxnLst/>
            <a:rect l="l" t="t" r="r" b="b"/>
            <a:pathLst>
              <a:path w="995679" h="237490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18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209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796" y="16764"/>
                </a:lnTo>
                <a:lnTo>
                  <a:pt x="18796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54" y="176822"/>
                </a:lnTo>
                <a:lnTo>
                  <a:pt x="19304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65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26" y="236766"/>
                </a:lnTo>
                <a:lnTo>
                  <a:pt x="119672" y="218554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06" y="196126"/>
                </a:lnTo>
                <a:lnTo>
                  <a:pt x="91706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42" y="215303"/>
                </a:lnTo>
                <a:lnTo>
                  <a:pt x="242874" y="209588"/>
                </a:lnTo>
                <a:close/>
              </a:path>
              <a:path w="995679" h="237490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24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34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7490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80" y="165963"/>
                </a:lnTo>
                <a:lnTo>
                  <a:pt x="333044" y="178054"/>
                </a:lnTo>
                <a:lnTo>
                  <a:pt x="336372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7490">
                <a:moveTo>
                  <a:pt x="366547" y="134124"/>
                </a:moveTo>
                <a:lnTo>
                  <a:pt x="364972" y="129057"/>
                </a:lnTo>
                <a:lnTo>
                  <a:pt x="362902" y="122440"/>
                </a:lnTo>
                <a:lnTo>
                  <a:pt x="362800" y="122085"/>
                </a:lnTo>
                <a:lnTo>
                  <a:pt x="356984" y="108445"/>
                </a:ln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06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03" y="59944"/>
                </a:lnTo>
                <a:lnTo>
                  <a:pt x="300151" y="49771"/>
                </a:lnTo>
                <a:lnTo>
                  <a:pt x="303174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75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7490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80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69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45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41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25" y="232295"/>
                </a:lnTo>
                <a:lnTo>
                  <a:pt x="471284" y="236982"/>
                </a:lnTo>
                <a:lnTo>
                  <a:pt x="483590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22" y="190385"/>
                </a:lnTo>
                <a:lnTo>
                  <a:pt x="499287" y="190385"/>
                </a:lnTo>
                <a:close/>
              </a:path>
              <a:path w="995679" h="237490">
                <a:moveTo>
                  <a:pt x="745782" y="202730"/>
                </a:moveTo>
                <a:lnTo>
                  <a:pt x="673887" y="202730"/>
                </a:lnTo>
                <a:lnTo>
                  <a:pt x="673887" y="139484"/>
                </a:lnTo>
                <a:lnTo>
                  <a:pt x="736638" y="139484"/>
                </a:lnTo>
                <a:lnTo>
                  <a:pt x="736638" y="110502"/>
                </a:lnTo>
                <a:lnTo>
                  <a:pt x="597916" y="110502"/>
                </a:lnTo>
                <a:lnTo>
                  <a:pt x="601179" y="100888"/>
                </a:lnTo>
                <a:lnTo>
                  <a:pt x="604151" y="91160"/>
                </a:lnTo>
                <a:lnTo>
                  <a:pt x="609612" y="71640"/>
                </a:lnTo>
                <a:lnTo>
                  <a:pt x="741730" y="71640"/>
                </a:lnTo>
                <a:lnTo>
                  <a:pt x="741730" y="42430"/>
                </a:lnTo>
                <a:lnTo>
                  <a:pt x="616470" y="42430"/>
                </a:lnTo>
                <a:lnTo>
                  <a:pt x="618477" y="32854"/>
                </a:lnTo>
                <a:lnTo>
                  <a:pt x="623836" y="4051"/>
                </a:lnTo>
                <a:lnTo>
                  <a:pt x="592340" y="254"/>
                </a:lnTo>
                <a:lnTo>
                  <a:pt x="589038" y="21145"/>
                </a:lnTo>
                <a:lnTo>
                  <a:pt x="584974" y="42430"/>
                </a:lnTo>
                <a:lnTo>
                  <a:pt x="518414" y="42430"/>
                </a:lnTo>
                <a:lnTo>
                  <a:pt x="518414" y="71640"/>
                </a:lnTo>
                <a:lnTo>
                  <a:pt x="578358" y="71640"/>
                </a:lnTo>
                <a:lnTo>
                  <a:pt x="566839" y="108521"/>
                </a:lnTo>
                <a:lnTo>
                  <a:pt x="551688" y="143154"/>
                </a:lnTo>
                <a:lnTo>
                  <a:pt x="532345" y="174180"/>
                </a:lnTo>
                <a:lnTo>
                  <a:pt x="508241" y="200190"/>
                </a:lnTo>
                <a:lnTo>
                  <a:pt x="513270" y="205562"/>
                </a:lnTo>
                <a:lnTo>
                  <a:pt x="518718" y="211963"/>
                </a:lnTo>
                <a:lnTo>
                  <a:pt x="523887" y="218516"/>
                </a:lnTo>
                <a:lnTo>
                  <a:pt x="528053" y="224320"/>
                </a:lnTo>
                <a:lnTo>
                  <a:pt x="548474" y="202920"/>
                </a:lnTo>
                <a:lnTo>
                  <a:pt x="566013" y="178689"/>
                </a:lnTo>
                <a:lnTo>
                  <a:pt x="580834" y="152120"/>
                </a:lnTo>
                <a:lnTo>
                  <a:pt x="593102" y="123723"/>
                </a:lnTo>
                <a:lnTo>
                  <a:pt x="593102" y="139484"/>
                </a:lnTo>
                <a:lnTo>
                  <a:pt x="642645" y="139484"/>
                </a:lnTo>
                <a:lnTo>
                  <a:pt x="642645" y="202730"/>
                </a:lnTo>
                <a:lnTo>
                  <a:pt x="565404" y="202730"/>
                </a:lnTo>
                <a:lnTo>
                  <a:pt x="565404" y="231952"/>
                </a:lnTo>
                <a:lnTo>
                  <a:pt x="745782" y="231952"/>
                </a:lnTo>
                <a:lnTo>
                  <a:pt x="745782" y="202730"/>
                </a:lnTo>
                <a:close/>
              </a:path>
              <a:path w="995679" h="237490">
                <a:moveTo>
                  <a:pt x="838708" y="8636"/>
                </a:moveTo>
                <a:lnTo>
                  <a:pt x="810768" y="254"/>
                </a:lnTo>
                <a:lnTo>
                  <a:pt x="801052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63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54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02" y="109994"/>
                </a:lnTo>
                <a:lnTo>
                  <a:pt x="790702" y="237032"/>
                </a:lnTo>
                <a:lnTo>
                  <a:pt x="819404" y="237032"/>
                </a:lnTo>
                <a:lnTo>
                  <a:pt x="819404" y="109994"/>
                </a:lnTo>
                <a:lnTo>
                  <a:pt x="819404" y="57924"/>
                </a:lnTo>
                <a:lnTo>
                  <a:pt x="824788" y="45643"/>
                </a:lnTo>
                <a:lnTo>
                  <a:pt x="829818" y="33274"/>
                </a:lnTo>
                <a:lnTo>
                  <a:pt x="834478" y="20904"/>
                </a:lnTo>
                <a:lnTo>
                  <a:pt x="838708" y="8636"/>
                </a:lnTo>
                <a:close/>
              </a:path>
              <a:path w="995679" h="237490">
                <a:moveTo>
                  <a:pt x="876058" y="187998"/>
                </a:moveTo>
                <a:lnTo>
                  <a:pt x="851674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690" y="220002"/>
                </a:lnTo>
                <a:lnTo>
                  <a:pt x="827239" y="223685"/>
                </a:lnTo>
                <a:lnTo>
                  <a:pt x="833120" y="227939"/>
                </a:lnTo>
                <a:lnTo>
                  <a:pt x="838631" y="232295"/>
                </a:lnTo>
                <a:lnTo>
                  <a:pt x="843026" y="236270"/>
                </a:lnTo>
                <a:lnTo>
                  <a:pt x="851903" y="226187"/>
                </a:lnTo>
                <a:lnTo>
                  <a:pt x="860882" y="213931"/>
                </a:lnTo>
                <a:lnTo>
                  <a:pt x="869188" y="200787"/>
                </a:lnTo>
                <a:lnTo>
                  <a:pt x="876058" y="187998"/>
                </a:lnTo>
                <a:close/>
              </a:path>
              <a:path w="995679" h="237490">
                <a:moveTo>
                  <a:pt x="913409" y="15240"/>
                </a:moveTo>
                <a:lnTo>
                  <a:pt x="886980" y="15240"/>
                </a:lnTo>
                <a:lnTo>
                  <a:pt x="886980" y="39116"/>
                </a:lnTo>
                <a:lnTo>
                  <a:pt x="886980" y="60972"/>
                </a:lnTo>
                <a:lnTo>
                  <a:pt x="886980" y="83337"/>
                </a:lnTo>
                <a:lnTo>
                  <a:pt x="886980" y="105435"/>
                </a:lnTo>
                <a:lnTo>
                  <a:pt x="886980" y="127787"/>
                </a:lnTo>
                <a:lnTo>
                  <a:pt x="886980" y="150393"/>
                </a:lnTo>
                <a:lnTo>
                  <a:pt x="864374" y="150393"/>
                </a:lnTo>
                <a:lnTo>
                  <a:pt x="864374" y="127787"/>
                </a:lnTo>
                <a:lnTo>
                  <a:pt x="886980" y="127787"/>
                </a:lnTo>
                <a:lnTo>
                  <a:pt x="886980" y="105435"/>
                </a:lnTo>
                <a:lnTo>
                  <a:pt x="864374" y="105435"/>
                </a:lnTo>
                <a:lnTo>
                  <a:pt x="864374" y="83337"/>
                </a:lnTo>
                <a:lnTo>
                  <a:pt x="886980" y="83337"/>
                </a:lnTo>
                <a:lnTo>
                  <a:pt x="886980" y="60972"/>
                </a:lnTo>
                <a:lnTo>
                  <a:pt x="864374" y="60972"/>
                </a:lnTo>
                <a:lnTo>
                  <a:pt x="864374" y="39116"/>
                </a:lnTo>
                <a:lnTo>
                  <a:pt x="886980" y="39116"/>
                </a:lnTo>
                <a:lnTo>
                  <a:pt x="886980" y="15240"/>
                </a:lnTo>
                <a:lnTo>
                  <a:pt x="839216" y="15240"/>
                </a:lnTo>
                <a:lnTo>
                  <a:pt x="839216" y="174536"/>
                </a:lnTo>
                <a:lnTo>
                  <a:pt x="913409" y="174536"/>
                </a:lnTo>
                <a:lnTo>
                  <a:pt x="913409" y="150393"/>
                </a:lnTo>
                <a:lnTo>
                  <a:pt x="913409" y="127787"/>
                </a:lnTo>
                <a:lnTo>
                  <a:pt x="913409" y="105435"/>
                </a:lnTo>
                <a:lnTo>
                  <a:pt x="913409" y="83337"/>
                </a:lnTo>
                <a:lnTo>
                  <a:pt x="913409" y="60972"/>
                </a:lnTo>
                <a:lnTo>
                  <a:pt x="913409" y="39116"/>
                </a:lnTo>
                <a:lnTo>
                  <a:pt x="913409" y="15240"/>
                </a:lnTo>
                <a:close/>
              </a:path>
              <a:path w="995679" h="237490">
                <a:moveTo>
                  <a:pt x="923315" y="217462"/>
                </a:moveTo>
                <a:lnTo>
                  <a:pt x="919429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63" y="175298"/>
                </a:lnTo>
                <a:lnTo>
                  <a:pt x="879614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55" y="230936"/>
                </a:lnTo>
                <a:lnTo>
                  <a:pt x="923315" y="217462"/>
                </a:lnTo>
                <a:close/>
              </a:path>
              <a:path w="995679" h="237490">
                <a:moveTo>
                  <a:pt x="952792" y="27952"/>
                </a:moveTo>
                <a:lnTo>
                  <a:pt x="926871" y="27952"/>
                </a:lnTo>
                <a:lnTo>
                  <a:pt x="926871" y="179108"/>
                </a:lnTo>
                <a:lnTo>
                  <a:pt x="952792" y="179108"/>
                </a:lnTo>
                <a:lnTo>
                  <a:pt x="952792" y="27952"/>
                </a:lnTo>
                <a:close/>
              </a:path>
              <a:path w="995679" h="237490">
                <a:moveTo>
                  <a:pt x="995210" y="208584"/>
                </a:moveTo>
                <a:lnTo>
                  <a:pt x="966736" y="208584"/>
                </a:lnTo>
                <a:lnTo>
                  <a:pt x="945515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67" y="237032"/>
                </a:lnTo>
                <a:lnTo>
                  <a:pt x="958176" y="236791"/>
                </a:lnTo>
                <a:lnTo>
                  <a:pt x="993114" y="221272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7490">
                <a:moveTo>
                  <a:pt x="995464" y="3810"/>
                </a:moveTo>
                <a:lnTo>
                  <a:pt x="968273" y="3810"/>
                </a:lnTo>
                <a:lnTo>
                  <a:pt x="968273" y="207302"/>
                </a:lnTo>
                <a:lnTo>
                  <a:pt x="967028" y="208330"/>
                </a:lnTo>
                <a:lnTo>
                  <a:pt x="995222" y="208330"/>
                </a:lnTo>
                <a:lnTo>
                  <a:pt x="995464" y="203746"/>
                </a:lnTo>
                <a:lnTo>
                  <a:pt x="995464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7" y="412056"/>
              <a:ext cx="254463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105526" y="-490256"/>
            <a:ext cx="3081655" cy="110489"/>
            <a:chOff x="1620000" y="1025013"/>
            <a:chExt cx="3081655" cy="110489"/>
          </a:xfrm>
        </p:grpSpPr>
        <p:sp>
          <p:nvSpPr>
            <p:cNvPr id="73" name="object 73"/>
            <p:cNvSpPr/>
            <p:nvPr/>
          </p:nvSpPr>
          <p:spPr>
            <a:xfrm>
              <a:off x="1632700" y="1080004"/>
              <a:ext cx="3056255" cy="0"/>
            </a:xfrm>
            <a:custGeom>
              <a:avLst/>
              <a:gdLst/>
              <a:ahLst/>
              <a:cxnLst/>
              <a:rect l="l" t="t" r="r" b="b"/>
              <a:pathLst>
                <a:path w="3056254">
                  <a:moveTo>
                    <a:pt x="0" y="0"/>
                  </a:moveTo>
                  <a:lnTo>
                    <a:pt x="30562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619999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591" y="54991"/>
                  </a:moveTo>
                  <a:lnTo>
                    <a:pt x="2986341" y="0"/>
                  </a:lnTo>
                  <a:lnTo>
                    <a:pt x="2986341" y="109982"/>
                  </a:lnTo>
                  <a:lnTo>
                    <a:pt x="3081591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1147742" y="-906465"/>
            <a:ext cx="509270" cy="190500"/>
            <a:chOff x="2662217" y="608804"/>
            <a:chExt cx="509270" cy="19050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662217" y="608804"/>
              <a:ext cx="273570" cy="190294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2967514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44570" y="608808"/>
              <a:ext cx="126682" cy="190284"/>
            </a:xfrm>
            <a:prstGeom prst="rect">
              <a:avLst/>
            </a:prstGeom>
          </p:spPr>
        </p:pic>
      </p:grpSp>
      <p:grpSp>
        <p:nvGrpSpPr>
          <p:cNvPr id="79" name="object 79"/>
          <p:cNvGrpSpPr/>
          <p:nvPr/>
        </p:nvGrpSpPr>
        <p:grpSpPr>
          <a:xfrm>
            <a:off x="1687226" y="-865559"/>
            <a:ext cx="451484" cy="146050"/>
            <a:chOff x="3201701" y="649710"/>
            <a:chExt cx="451484" cy="146050"/>
          </a:xfrm>
        </p:grpSpPr>
        <p:pic>
          <p:nvPicPr>
            <p:cNvPr id="80" name="object 8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446555" y="649710"/>
              <a:ext cx="206286" cy="145821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201701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82" name="object 82"/>
          <p:cNvGrpSpPr/>
          <p:nvPr/>
        </p:nvGrpSpPr>
        <p:grpSpPr>
          <a:xfrm>
            <a:off x="2650289" y="-621385"/>
            <a:ext cx="499745" cy="118745"/>
            <a:chOff x="4164763" y="893884"/>
            <a:chExt cx="499745" cy="118745"/>
          </a:xfrm>
        </p:grpSpPr>
        <p:pic>
          <p:nvPicPr>
            <p:cNvPr id="83" name="object 8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164763" y="893884"/>
              <a:ext cx="119570" cy="118287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312711" y="898568"/>
              <a:ext cx="79705" cy="110947"/>
            </a:xfrm>
            <a:prstGeom prst="rect">
              <a:avLst/>
            </a:prstGeom>
          </p:spPr>
        </p:pic>
        <p:sp>
          <p:nvSpPr>
            <p:cNvPr id="85" name="object 85"/>
            <p:cNvSpPr/>
            <p:nvPr/>
          </p:nvSpPr>
          <p:spPr>
            <a:xfrm>
              <a:off x="441774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4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51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51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36" y="55283"/>
                  </a:lnTo>
                  <a:lnTo>
                    <a:pt x="91109" y="56146"/>
                  </a:lnTo>
                  <a:lnTo>
                    <a:pt x="90614" y="58699"/>
                  </a:lnTo>
                  <a:lnTo>
                    <a:pt x="90551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52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78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89" y="22085"/>
                  </a:lnTo>
                  <a:lnTo>
                    <a:pt x="153289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933" y="49999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306" y="53174"/>
                  </a:lnTo>
                  <a:lnTo>
                    <a:pt x="220306" y="89598"/>
                  </a:lnTo>
                  <a:lnTo>
                    <a:pt x="177533" y="89598"/>
                  </a:lnTo>
                  <a:lnTo>
                    <a:pt x="177533" y="85039"/>
                  </a:lnTo>
                  <a:lnTo>
                    <a:pt x="220306" y="85039"/>
                  </a:lnTo>
                  <a:lnTo>
                    <a:pt x="220306" y="77546"/>
                  </a:lnTo>
                  <a:lnTo>
                    <a:pt x="177533" y="77546"/>
                  </a:lnTo>
                  <a:lnTo>
                    <a:pt x="177533" y="73101"/>
                  </a:lnTo>
                  <a:lnTo>
                    <a:pt x="220306" y="73101"/>
                  </a:lnTo>
                  <a:lnTo>
                    <a:pt x="220306" y="65493"/>
                  </a:lnTo>
                  <a:lnTo>
                    <a:pt x="177533" y="65493"/>
                  </a:lnTo>
                  <a:lnTo>
                    <a:pt x="177533" y="61175"/>
                  </a:lnTo>
                  <a:lnTo>
                    <a:pt x="220306" y="61175"/>
                  </a:lnTo>
                  <a:lnTo>
                    <a:pt x="220306" y="53174"/>
                  </a:lnTo>
                  <a:lnTo>
                    <a:pt x="194030" y="53174"/>
                  </a:lnTo>
                  <a:lnTo>
                    <a:pt x="194919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3239527" y="-623175"/>
            <a:ext cx="466725" cy="121920"/>
            <a:chOff x="4754001" y="892094"/>
            <a:chExt cx="466725" cy="121920"/>
          </a:xfrm>
        </p:grpSpPr>
        <p:pic>
          <p:nvPicPr>
            <p:cNvPr id="87" name="object 8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54001" y="892098"/>
              <a:ext cx="292332" cy="121856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074711" y="898568"/>
              <a:ext cx="79705" cy="110947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5183555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3187125" y="-490256"/>
            <a:ext cx="3081655" cy="110489"/>
            <a:chOff x="4701599" y="1025013"/>
            <a:chExt cx="3081655" cy="110489"/>
          </a:xfrm>
        </p:grpSpPr>
        <p:sp>
          <p:nvSpPr>
            <p:cNvPr id="91" name="object 91"/>
            <p:cNvSpPr/>
            <p:nvPr/>
          </p:nvSpPr>
          <p:spPr>
            <a:xfrm>
              <a:off x="4765099" y="1080004"/>
              <a:ext cx="2954655" cy="0"/>
            </a:xfrm>
            <a:custGeom>
              <a:avLst/>
              <a:gdLst/>
              <a:ahLst/>
              <a:cxnLst/>
              <a:rect l="l" t="t" r="r" b="b"/>
              <a:pathLst>
                <a:path w="2954654">
                  <a:moveTo>
                    <a:pt x="0" y="0"/>
                  </a:moveTo>
                  <a:lnTo>
                    <a:pt x="29546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701591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604" y="54991"/>
                  </a:moveTo>
                  <a:lnTo>
                    <a:pt x="2986354" y="0"/>
                  </a:lnTo>
                  <a:lnTo>
                    <a:pt x="2986354" y="109982"/>
                  </a:lnTo>
                  <a:lnTo>
                    <a:pt x="3081604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3" name="object 93"/>
          <p:cNvGrpSpPr/>
          <p:nvPr/>
        </p:nvGrpSpPr>
        <p:grpSpPr>
          <a:xfrm>
            <a:off x="4229340" y="-906465"/>
            <a:ext cx="991235" cy="190500"/>
            <a:chOff x="5743814" y="608804"/>
            <a:chExt cx="991235" cy="190500"/>
          </a:xfrm>
        </p:grpSpPr>
        <p:pic>
          <p:nvPicPr>
            <p:cNvPr id="94" name="object 94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43814" y="608804"/>
              <a:ext cx="273570" cy="190294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6049112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9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6167" y="608808"/>
              <a:ext cx="126682" cy="190284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283305" y="649710"/>
              <a:ext cx="206273" cy="145821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528152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99" name="object 99"/>
          <p:cNvGrpSpPr/>
          <p:nvPr/>
        </p:nvGrpSpPr>
        <p:grpSpPr>
          <a:xfrm>
            <a:off x="5731899" y="-621385"/>
            <a:ext cx="499745" cy="118745"/>
            <a:chOff x="7246373" y="893884"/>
            <a:chExt cx="499745" cy="118745"/>
          </a:xfrm>
        </p:grpSpPr>
        <p:pic>
          <p:nvPicPr>
            <p:cNvPr id="100" name="object 100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246373" y="893884"/>
              <a:ext cx="119557" cy="118287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7394309" y="898568"/>
              <a:ext cx="79705" cy="110947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7499350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5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84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22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27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30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5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6321131" y="-623175"/>
            <a:ext cx="466725" cy="121920"/>
            <a:chOff x="7835605" y="892094"/>
            <a:chExt cx="466725" cy="121920"/>
          </a:xfrm>
        </p:grpSpPr>
        <p:pic>
          <p:nvPicPr>
            <p:cNvPr id="104" name="object 10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835605" y="892098"/>
              <a:ext cx="292326" cy="121856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156309" y="898568"/>
              <a:ext cx="79705" cy="110947"/>
            </a:xfrm>
            <a:prstGeom prst="rect">
              <a:avLst/>
            </a:prstGeom>
          </p:spPr>
        </p:pic>
        <p:sp>
          <p:nvSpPr>
            <p:cNvPr id="106" name="object 106"/>
            <p:cNvSpPr/>
            <p:nvPr/>
          </p:nvSpPr>
          <p:spPr>
            <a:xfrm>
              <a:off x="8265166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7" name="object 107"/>
          <p:cNvGrpSpPr/>
          <p:nvPr/>
        </p:nvGrpSpPr>
        <p:grpSpPr>
          <a:xfrm>
            <a:off x="6268726" y="-490256"/>
            <a:ext cx="3089275" cy="110489"/>
            <a:chOff x="7783200" y="1025013"/>
            <a:chExt cx="3089275" cy="110489"/>
          </a:xfrm>
        </p:grpSpPr>
        <p:sp>
          <p:nvSpPr>
            <p:cNvPr id="108" name="object 108"/>
            <p:cNvSpPr/>
            <p:nvPr/>
          </p:nvSpPr>
          <p:spPr>
            <a:xfrm>
              <a:off x="7846700" y="1080004"/>
              <a:ext cx="2962275" cy="0"/>
            </a:xfrm>
            <a:custGeom>
              <a:avLst/>
              <a:gdLst/>
              <a:ahLst/>
              <a:cxnLst/>
              <a:rect l="l" t="t" r="r" b="b"/>
              <a:pathLst>
                <a:path w="2962275">
                  <a:moveTo>
                    <a:pt x="0" y="0"/>
                  </a:moveTo>
                  <a:lnTo>
                    <a:pt x="2961805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7783195" y="1025016"/>
              <a:ext cx="3089275" cy="110489"/>
            </a:xfrm>
            <a:custGeom>
              <a:avLst/>
              <a:gdLst/>
              <a:ahLst/>
              <a:cxnLst/>
              <a:rect l="l" t="t" r="r" b="b"/>
              <a:pathLst>
                <a:path w="3089275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9275" h="110490">
                  <a:moveTo>
                    <a:pt x="3088805" y="54991"/>
                  </a:moveTo>
                  <a:lnTo>
                    <a:pt x="2993555" y="0"/>
                  </a:lnTo>
                  <a:lnTo>
                    <a:pt x="2993555" y="109982"/>
                  </a:lnTo>
                  <a:lnTo>
                    <a:pt x="3088805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7314542" y="-906465"/>
            <a:ext cx="991235" cy="190500"/>
            <a:chOff x="8829016" y="608804"/>
            <a:chExt cx="991235" cy="190500"/>
          </a:xfrm>
        </p:grpSpPr>
        <p:pic>
          <p:nvPicPr>
            <p:cNvPr id="111" name="object 11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829016" y="608804"/>
              <a:ext cx="273569" cy="190294"/>
            </a:xfrm>
            <a:prstGeom prst="rect">
              <a:avLst/>
            </a:prstGeom>
          </p:spPr>
        </p:pic>
        <p:sp>
          <p:nvSpPr>
            <p:cNvPr id="112" name="object 112"/>
            <p:cNvSpPr/>
            <p:nvPr/>
          </p:nvSpPr>
          <p:spPr>
            <a:xfrm>
              <a:off x="9134307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90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51" y="46897"/>
                  </a:lnTo>
                  <a:lnTo>
                    <a:pt x="39857" y="41725"/>
                  </a:lnTo>
                  <a:lnTo>
                    <a:pt x="44736" y="33982"/>
                  </a:lnTo>
                  <a:lnTo>
                    <a:pt x="46494" y="24383"/>
                  </a:lnTo>
                  <a:lnTo>
                    <a:pt x="44736" y="14680"/>
                  </a:lnTo>
                  <a:lnTo>
                    <a:pt x="39857" y="6953"/>
                  </a:lnTo>
                  <a:lnTo>
                    <a:pt x="32451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3" name="object 113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9211362" y="608808"/>
              <a:ext cx="126682" cy="190284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9368500" y="649710"/>
              <a:ext cx="206286" cy="145821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9613347" y="649710"/>
              <a:ext cx="206286" cy="145821"/>
            </a:xfrm>
            <a:prstGeom prst="rect">
              <a:avLst/>
            </a:prstGeom>
          </p:spPr>
        </p:pic>
      </p:grpSp>
      <p:pic>
        <p:nvPicPr>
          <p:cNvPr id="116" name="object 116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flyer_B5_Z折_横_表面_表紙左側</dc:title>
  <cp:revision>1</cp:revision>
  <dcterms:created xsi:type="dcterms:W3CDTF">2025-04-13T04:36:53Z</dcterms:created>
  <dcterms:modified xsi:type="dcterms:W3CDTF">2025-04-14T01:54:09Z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